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64" r:id="rId2"/>
    <p:sldId id="266" r:id="rId3"/>
    <p:sldId id="265" r:id="rId4"/>
    <p:sldId id="268" r:id="rId5"/>
    <p:sldId id="269" r:id="rId6"/>
    <p:sldId id="270" r:id="rId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F0D"/>
    <a:srgbClr val="004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6" autoAdjust="0"/>
    <p:restoredTop sz="94228" autoAdjust="0"/>
  </p:normalViewPr>
  <p:slideViewPr>
    <p:cSldViewPr>
      <p:cViewPr>
        <p:scale>
          <a:sx n="117" d="100"/>
          <a:sy n="117" d="100"/>
        </p:scale>
        <p:origin x="-258" y="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4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tekststijl van het model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870D7CE-7F3B-4895-93B5-134319B0F5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51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/>
          <p:cNvSpPr/>
          <p:nvPr userDrawn="1"/>
        </p:nvSpPr>
        <p:spPr bwMode="auto">
          <a:xfrm flipV="1">
            <a:off x="6444208" y="4284616"/>
            <a:ext cx="2304256" cy="2573384"/>
          </a:xfrm>
          <a:prstGeom prst="rtTriangle">
            <a:avLst/>
          </a:prstGeom>
          <a:solidFill>
            <a:srgbClr val="96BF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" name="Rechthoek 7"/>
          <p:cNvSpPr/>
          <p:nvPr userDrawn="1"/>
        </p:nvSpPr>
        <p:spPr bwMode="auto">
          <a:xfrm>
            <a:off x="0" y="4284615"/>
            <a:ext cx="6444208" cy="2573385"/>
          </a:xfrm>
          <a:prstGeom prst="rect">
            <a:avLst/>
          </a:prstGeom>
          <a:solidFill>
            <a:srgbClr val="96BF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Rechthoekige driehoek 13"/>
          <p:cNvSpPr/>
          <p:nvPr userDrawn="1"/>
        </p:nvSpPr>
        <p:spPr bwMode="auto">
          <a:xfrm>
            <a:off x="1331640" y="0"/>
            <a:ext cx="7416824" cy="4284615"/>
          </a:xfrm>
          <a:prstGeom prst="rtTriangle">
            <a:avLst/>
          </a:prstGeom>
          <a:solidFill>
            <a:srgbClr val="96BF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31640" y="3815348"/>
            <a:ext cx="7416824" cy="938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van de presentatie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31640" y="4753883"/>
            <a:ext cx="7416824" cy="1123389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Ondertitel van de presentatie</a:t>
            </a:r>
            <a:endParaRPr lang="en-US" dirty="0"/>
          </a:p>
        </p:txBody>
      </p:sp>
      <p:sp>
        <p:nvSpPr>
          <p:cNvPr id="15" name="Rechthoek 14"/>
          <p:cNvSpPr/>
          <p:nvPr userDrawn="1"/>
        </p:nvSpPr>
        <p:spPr bwMode="auto">
          <a:xfrm>
            <a:off x="0" y="0"/>
            <a:ext cx="1331640" cy="6857999"/>
          </a:xfrm>
          <a:prstGeom prst="rect">
            <a:avLst/>
          </a:prstGeom>
          <a:solidFill>
            <a:srgbClr val="96BF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9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4633145"/>
            <a:ext cx="662473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31641" y="1432770"/>
            <a:ext cx="6624735" cy="3200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31641" y="5199884"/>
            <a:ext cx="6624735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3522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3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04248" y="1432768"/>
            <a:ext cx="1958751" cy="466323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31640" y="1432768"/>
            <a:ext cx="5328592" cy="466323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6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2656" y="393599"/>
            <a:ext cx="9144000" cy="646440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5220072" y="3429000"/>
            <a:ext cx="3311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2000" b="1" dirty="0">
                <a:solidFill>
                  <a:srgbClr val="96BF0D"/>
                </a:solidFill>
              </a:rPr>
              <a:t>Regio Hollands </a:t>
            </a:r>
            <a:r>
              <a:rPr lang="nl-NL" sz="2000" b="1" dirty="0" smtClean="0">
                <a:solidFill>
                  <a:srgbClr val="96BF0D"/>
                </a:solidFill>
              </a:rPr>
              <a:t>Midden</a:t>
            </a:r>
            <a:endParaRPr lang="nl-NL" sz="2000" b="1" dirty="0">
              <a:solidFill>
                <a:srgbClr val="96BF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5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555750" indent="-219075">
              <a:tabLst/>
              <a:defRPr/>
            </a:lvl4pPr>
            <a:lvl5pPr marL="1736725" indent="-180975">
              <a:tabLst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5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4406901"/>
            <a:ext cx="74168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31641" y="2906713"/>
            <a:ext cx="741682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9810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31641" y="2204864"/>
            <a:ext cx="3600399" cy="381642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sz="half" idx="10"/>
          </p:nvPr>
        </p:nvSpPr>
        <p:spPr>
          <a:xfrm>
            <a:off x="5162602" y="2204864"/>
            <a:ext cx="3600399" cy="381642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0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31640" y="2213173"/>
            <a:ext cx="36004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327070" y="2852936"/>
            <a:ext cx="3604970" cy="319834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327070" y="1432769"/>
            <a:ext cx="7435931" cy="62720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idx="10" hasCustomPrompt="1"/>
          </p:nvPr>
        </p:nvSpPr>
        <p:spPr>
          <a:xfrm>
            <a:off x="5162601" y="2213173"/>
            <a:ext cx="36004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 te bewerken</a:t>
            </a:r>
          </a:p>
        </p:txBody>
      </p:sp>
      <p:sp>
        <p:nvSpPr>
          <p:cNvPr id="14" name="Tijdelijke aanduiding voor inhoud 3"/>
          <p:cNvSpPr>
            <a:spLocks noGrp="1"/>
          </p:cNvSpPr>
          <p:nvPr>
            <p:ph sz="half" idx="11"/>
          </p:nvPr>
        </p:nvSpPr>
        <p:spPr>
          <a:xfrm>
            <a:off x="5158031" y="2852936"/>
            <a:ext cx="3604970" cy="319834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1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6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52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432768"/>
            <a:ext cx="2376264" cy="9734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1920" y="1432768"/>
            <a:ext cx="4911080" cy="45532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31640" y="2406263"/>
            <a:ext cx="2376264" cy="3579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48446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1" y="1432769"/>
            <a:ext cx="7431360" cy="62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Titelstijl</a:t>
            </a:r>
            <a:r>
              <a:rPr lang="en-US" dirty="0" smtClean="0"/>
              <a:t> van model </a:t>
            </a:r>
            <a:r>
              <a:rPr lang="en-US" dirty="0" err="1" smtClean="0"/>
              <a:t>bewerken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1" y="2204864"/>
            <a:ext cx="7431358" cy="380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om de </a:t>
            </a:r>
            <a:r>
              <a:rPr lang="en-US" dirty="0" err="1" smtClean="0"/>
              <a:t>tekststijl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Vierde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Vijfde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4191000" y="6172201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endParaRPr lang="nl-NL" sz="2400"/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7772400" y="6096001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endParaRPr lang="nl-NL" sz="2400"/>
          </a:p>
        </p:txBody>
      </p:sp>
      <p:sp>
        <p:nvSpPr>
          <p:cNvPr id="1031" name="Text Box 17"/>
          <p:cNvSpPr txBox="1">
            <a:spLocks noChangeArrowheads="1"/>
          </p:cNvSpPr>
          <p:nvPr/>
        </p:nvSpPr>
        <p:spPr bwMode="auto">
          <a:xfrm>
            <a:off x="7620000" y="6461126"/>
            <a:ext cx="11430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spcBef>
                <a:spcPct val="50000"/>
              </a:spcBef>
            </a:pPr>
            <a:endParaRPr lang="nl-NL" sz="1000">
              <a:solidFill>
                <a:srgbClr val="004586"/>
              </a:solidFill>
              <a:latin typeface="Caecilia Roman" pitchFamily="1" charset="0"/>
            </a:endParaRPr>
          </a:p>
          <a:p>
            <a:pPr algn="r">
              <a:spcBef>
                <a:spcPct val="50000"/>
              </a:spcBef>
            </a:pPr>
            <a:endParaRPr lang="nl-NL" sz="24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" t="-3842" r="-2835" b="3821"/>
          <a:stretch/>
        </p:blipFill>
        <p:spPr>
          <a:xfrm rot="10800000" flipH="1" flipV="1">
            <a:off x="-14300" y="6381328"/>
            <a:ext cx="2187952" cy="53969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53" y="1"/>
            <a:ext cx="2705100" cy="1485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6BF0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6BF0D"/>
          </a:solidFill>
          <a:latin typeface="Caecilia Roman" pitchFamily="1" charset="0"/>
          <a:ea typeface="ＭＳ Ｐゴシック" pitchFamily="1" charset="-128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SzPct val="75000"/>
        <a:buFont typeface="Arial" charset="0"/>
        <a:buBlip>
          <a:blip r:embed="rId16"/>
        </a:buBlip>
        <a:tabLst/>
        <a:defRPr sz="2400" b="1">
          <a:solidFill>
            <a:srgbClr val="004586"/>
          </a:solidFill>
          <a:latin typeface="+mn-lt"/>
          <a:ea typeface="+mn-ea"/>
          <a:cs typeface="+mn-cs"/>
        </a:defRPr>
      </a:lvl1pPr>
      <a:lvl2pPr marL="896938" indent="-439738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7"/>
        </a:buBlip>
        <a:tabLst/>
        <a:defRPr sz="2000" b="0">
          <a:solidFill>
            <a:srgbClr val="004586"/>
          </a:solidFill>
          <a:latin typeface="+mn-lt"/>
          <a:ea typeface="+mn-ea"/>
        </a:defRPr>
      </a:lvl2pPr>
      <a:lvl3pPr marL="1289050" indent="-3746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8"/>
        </a:buBlip>
        <a:tabLst/>
        <a:defRPr sz="1800" b="0">
          <a:solidFill>
            <a:srgbClr val="004586"/>
          </a:solidFill>
          <a:latin typeface="+mn-lt"/>
          <a:ea typeface="+mn-ea"/>
        </a:defRPr>
      </a:lvl3pPr>
      <a:lvl4pPr marL="1470025" indent="-180975" algn="l" rtl="0" eaLnBrk="1" fontAlgn="base" hangingPunct="1">
        <a:spcBef>
          <a:spcPct val="20000"/>
        </a:spcBef>
        <a:spcAft>
          <a:spcPct val="0"/>
        </a:spcAft>
        <a:buClr>
          <a:srgbClr val="96BF0D"/>
        </a:buClr>
        <a:buFont typeface="Times" pitchFamily="1" charset="0"/>
        <a:buChar char="•"/>
        <a:tabLst/>
        <a:defRPr sz="1600" b="0">
          <a:solidFill>
            <a:srgbClr val="004586"/>
          </a:solidFill>
          <a:latin typeface="+mn-lt"/>
          <a:ea typeface="+mn-ea"/>
        </a:defRPr>
      </a:lvl4pPr>
      <a:lvl5pPr marL="1603375" indent="-133350" algn="l" rtl="0" eaLnBrk="1" fontAlgn="base" hangingPunct="1">
        <a:spcBef>
          <a:spcPct val="20000"/>
        </a:spcBef>
        <a:spcAft>
          <a:spcPct val="0"/>
        </a:spcAft>
        <a:buClr>
          <a:srgbClr val="96BF0D"/>
        </a:buClr>
        <a:buFont typeface="Times" pitchFamily="1" charset="0"/>
        <a:buChar char="-"/>
        <a:tabLst/>
        <a:defRPr sz="1400" b="0">
          <a:solidFill>
            <a:srgbClr val="004586"/>
          </a:solidFill>
          <a:latin typeface="+mn-lt"/>
          <a:ea typeface="+mn-ea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2000" b="1">
          <a:solidFill>
            <a:srgbClr val="96BF0D"/>
          </a:solidFill>
          <a:latin typeface="+mn-lt"/>
          <a:ea typeface="+mn-ea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2000" b="1">
          <a:solidFill>
            <a:srgbClr val="96BF0D"/>
          </a:solidFill>
          <a:latin typeface="+mn-lt"/>
          <a:ea typeface="+mn-ea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2000" b="1">
          <a:solidFill>
            <a:srgbClr val="96BF0D"/>
          </a:solidFill>
          <a:latin typeface="+mn-lt"/>
          <a:ea typeface="+mn-ea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-"/>
        <a:defRPr sz="2000" b="1">
          <a:solidFill>
            <a:srgbClr val="96BF0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815348"/>
            <a:ext cx="8352928" cy="938535"/>
          </a:xfrm>
        </p:spPr>
        <p:txBody>
          <a:bodyPr/>
          <a:lstStyle/>
          <a:p>
            <a:r>
              <a:rPr lang="nl-NL" dirty="0" smtClean="0"/>
              <a:t>Inspiratiecongres “Samen aan de slag met </a:t>
            </a:r>
            <a:r>
              <a:rPr lang="nl-NL" sz="3600" dirty="0" smtClean="0"/>
              <a:t>Positieve Gezondheid”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4753883"/>
            <a:ext cx="8352928" cy="1123389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Fred van Trigt – wethouder Hillegom en dagvoorzitter</a:t>
            </a:r>
          </a:p>
          <a:p>
            <a:r>
              <a:rPr lang="nl-NL" dirty="0" smtClean="0"/>
              <a:t>13 november 2019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67544" y="1661512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chemeClr val="bg1"/>
                </a:solidFill>
              </a:rPr>
              <a:t>WELKOM</a:t>
            </a:r>
            <a:endParaRPr lang="nl-NL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079432" cy="627201"/>
          </a:xfrm>
        </p:spPr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060848"/>
            <a:ext cx="8151439" cy="3951152"/>
          </a:xfrm>
        </p:spPr>
        <p:txBody>
          <a:bodyPr/>
          <a:lstStyle/>
          <a:p>
            <a:r>
              <a:rPr lang="nl-NL" dirty="0" smtClean="0"/>
              <a:t>Aanvang Inspiratiecongres</a:t>
            </a:r>
          </a:p>
          <a:p>
            <a:r>
              <a:rPr lang="nl-NL" dirty="0" smtClean="0"/>
              <a:t>Positieve Gezondheid en Maarten van der Weijden</a:t>
            </a:r>
          </a:p>
          <a:p>
            <a:r>
              <a:rPr lang="nl-NL" dirty="0" smtClean="0"/>
              <a:t>Pauze - Soep en Broodjes</a:t>
            </a:r>
          </a:p>
          <a:p>
            <a:r>
              <a:rPr lang="nl-NL" dirty="0" smtClean="0"/>
              <a:t>Positieve Gezondheid in de Provincie Limburg – Mieke Reynen</a:t>
            </a:r>
          </a:p>
          <a:p>
            <a:r>
              <a:rPr lang="nl-NL" dirty="0" smtClean="0"/>
              <a:t>Inspiratie uit Hollands Midden</a:t>
            </a:r>
          </a:p>
          <a:p>
            <a:r>
              <a:rPr lang="nl-NL" dirty="0" smtClean="0"/>
              <a:t>Aan tafel met de wethouder</a:t>
            </a:r>
          </a:p>
          <a:p>
            <a:r>
              <a:rPr lang="nl-NL" dirty="0" smtClean="0"/>
              <a:t>Afsluiting en afsluitende borrel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34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113960"/>
              </p:ext>
            </p:extLst>
          </p:nvPr>
        </p:nvGraphicFramePr>
        <p:xfrm>
          <a:off x="561975" y="1343025"/>
          <a:ext cx="6962775" cy="491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Acrobat Document" r:id="rId3" imgW="8019860" imgH="5667280" progId="AcroExch.Document.11">
                  <p:embed/>
                </p:oleObj>
              </mc:Choice>
              <mc:Fallback>
                <p:oleObj name="Acrobat Document" r:id="rId3" imgW="8019860" imgH="56672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1343025"/>
                        <a:ext cx="6962775" cy="491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8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079432" cy="627201"/>
          </a:xfrm>
        </p:spPr>
        <p:txBody>
          <a:bodyPr/>
          <a:lstStyle/>
          <a:p>
            <a:r>
              <a:rPr lang="nl-NL" dirty="0" smtClean="0"/>
              <a:t>Inspiratie uit Hollands Midden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060848"/>
            <a:ext cx="8007423" cy="3951152"/>
          </a:xfrm>
        </p:spPr>
        <p:txBody>
          <a:bodyPr/>
          <a:lstStyle/>
          <a:p>
            <a:r>
              <a:rPr lang="nl-NL" dirty="0" smtClean="0"/>
              <a:t>Provincie Zuid-Holland</a:t>
            </a:r>
          </a:p>
          <a:p>
            <a:pPr lvl="1"/>
            <a:r>
              <a:rPr lang="nl-NL" dirty="0" smtClean="0"/>
              <a:t>Gedeputeerde Adri Bom-</a:t>
            </a:r>
            <a:r>
              <a:rPr lang="nl-NL" dirty="0" err="1" smtClean="0"/>
              <a:t>Lemstra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Healthy</a:t>
            </a:r>
            <a:r>
              <a:rPr lang="nl-NL" dirty="0" smtClean="0"/>
              <a:t> Hillegom</a:t>
            </a:r>
          </a:p>
          <a:p>
            <a:pPr lvl="1"/>
            <a:r>
              <a:rPr lang="nl-NL" dirty="0" smtClean="0"/>
              <a:t>Rosanne Warmerdam &amp; Johan van </a:t>
            </a:r>
            <a:r>
              <a:rPr lang="nl-NL" dirty="0" err="1" smtClean="0"/>
              <a:t>Rixtel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Het andere gesprek </a:t>
            </a:r>
          </a:p>
          <a:p>
            <a:pPr lvl="1"/>
            <a:r>
              <a:rPr lang="nl-NL" dirty="0" smtClean="0"/>
              <a:t>Dick Koster &amp; Leanne Reijnen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err="1" smtClean="0"/>
              <a:t>Stevenshof</a:t>
            </a:r>
            <a:r>
              <a:rPr lang="nl-NL" dirty="0" smtClean="0"/>
              <a:t> Vitaal</a:t>
            </a:r>
          </a:p>
          <a:p>
            <a:pPr lvl="1"/>
            <a:r>
              <a:rPr lang="nl-NL" dirty="0" smtClean="0"/>
              <a:t>Hanneke Zandbergen &amp; Ton </a:t>
            </a:r>
            <a:r>
              <a:rPr lang="nl-NL" dirty="0" err="1" smtClean="0"/>
              <a:t>Derogee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707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151440" cy="627201"/>
          </a:xfrm>
        </p:spPr>
        <p:txBody>
          <a:bodyPr/>
          <a:lstStyle/>
          <a:p>
            <a:r>
              <a:rPr lang="nl-NL" dirty="0" smtClean="0"/>
              <a:t>Aan tafel met </a:t>
            </a:r>
            <a:r>
              <a:rPr lang="nl-NL" dirty="0" smtClean="0"/>
              <a:t>de wethouder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2060848"/>
            <a:ext cx="8856984" cy="3951152"/>
          </a:xfrm>
        </p:spPr>
        <p:txBody>
          <a:bodyPr/>
          <a:lstStyle/>
          <a:p>
            <a:r>
              <a:rPr lang="nl-NL" dirty="0" smtClean="0"/>
              <a:t>Ter inspiratie</a:t>
            </a:r>
          </a:p>
          <a:p>
            <a:pPr lvl="1"/>
            <a:r>
              <a:rPr lang="nl-NL" dirty="0" smtClean="0"/>
              <a:t>Sjaak de Gouw, DPG GGD Hollands Midden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Aan tafel </a:t>
            </a:r>
          </a:p>
          <a:p>
            <a:pPr lvl="1"/>
            <a:r>
              <a:rPr lang="nl-NL" dirty="0" smtClean="0"/>
              <a:t>Marleen </a:t>
            </a:r>
            <a:r>
              <a:rPr lang="nl-NL" dirty="0"/>
              <a:t>Damen, wethouder Leiden en voorzitter bestuur RDOG HM</a:t>
            </a:r>
          </a:p>
          <a:p>
            <a:pPr lvl="1"/>
            <a:r>
              <a:rPr lang="nl-NL" dirty="0"/>
              <a:t>Annette de Boer, DPG GGD Haaglanden</a:t>
            </a:r>
          </a:p>
          <a:p>
            <a:pPr lvl="1"/>
            <a:r>
              <a:rPr lang="nl-NL" dirty="0" smtClean="0"/>
              <a:t>Irene Voskamp, sr. beleidsmedewerker Provincie Zuid-Holland</a:t>
            </a:r>
          </a:p>
          <a:p>
            <a:pPr lvl="1"/>
            <a:r>
              <a:rPr lang="nl-NL" dirty="0" smtClean="0"/>
              <a:t>Ton van Houten, voorzitter Raad van Bestuur Zorg en Zekerheid</a:t>
            </a:r>
          </a:p>
          <a:p>
            <a:pPr lvl="1"/>
            <a:r>
              <a:rPr lang="nl-NL" dirty="0" smtClean="0"/>
              <a:t>Henk Visch, portefeuillehouder Positieve Gezondheid GGD Hollands Midden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9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852936"/>
            <a:ext cx="8496944" cy="15121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Meer informatie </a:t>
            </a:r>
            <a:br>
              <a:rPr lang="nl-NL" sz="2800" dirty="0" smtClean="0"/>
            </a:br>
            <a:r>
              <a:rPr lang="nl-NL" sz="2800" dirty="0" smtClean="0"/>
              <a:t>GGDHM.NL/Gemeenten 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352928" cy="1152129"/>
          </a:xfrm>
        </p:spPr>
        <p:txBody>
          <a:bodyPr/>
          <a:lstStyle/>
          <a:p>
            <a:r>
              <a:rPr lang="nl-NL" dirty="0" smtClean="0"/>
              <a:t>Henk Visch, Portefeuillehouder Positieve Gezondheid</a:t>
            </a:r>
          </a:p>
          <a:p>
            <a:r>
              <a:rPr lang="nl-NL" dirty="0" smtClean="0"/>
              <a:t>Ellen van Steekelenburg, Adviseur Publieke Gezondheid</a:t>
            </a:r>
          </a:p>
          <a:p>
            <a:r>
              <a:rPr lang="nl-NL" dirty="0" smtClean="0"/>
              <a:t>Pieter Haasbeek, Manager GGD HM</a:t>
            </a:r>
            <a:br>
              <a:rPr lang="nl-NL" dirty="0" smtClean="0"/>
            </a:br>
            <a:r>
              <a:rPr lang="nl-NL" dirty="0" smtClean="0"/>
              <a:t>Henriëtte Bertram, Communicatieadviseur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395536" y="166151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 smtClean="0">
                <a:solidFill>
                  <a:schemeClr val="bg1"/>
                </a:solidFill>
              </a:rPr>
              <a:t>Bedankt!</a:t>
            </a:r>
            <a:endParaRPr lang="nl-NL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GD Powerpoint 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GGD HM Power Point.potx" id="{29ECA007-D355-4ED1-92E9-8777A99754DF}" vid="{BA8A69CA-4EAB-4A4F-90CA-9588E61FF7DF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GGD Powerpoint </Template>
  <TotalTime>537</TotalTime>
  <Words>176</Words>
  <Application>Microsoft Office PowerPoint</Application>
  <PresentationFormat>Diavoorstelling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GGD Powerpoint </vt:lpstr>
      <vt:lpstr>Acrobat Document</vt:lpstr>
      <vt:lpstr>Inspiratiecongres “Samen aan de slag met Positieve Gezondheid”</vt:lpstr>
      <vt:lpstr>Programma</vt:lpstr>
      <vt:lpstr>PowerPoint-presentatie</vt:lpstr>
      <vt:lpstr>Inspiratie uit Hollands Midden</vt:lpstr>
      <vt:lpstr>Aan tafel met de wethouder </vt:lpstr>
      <vt:lpstr>Meer informatie  GGDHM.NL/Gemeenten </vt:lpstr>
    </vt:vector>
  </TitlesOfParts>
  <Company>RDOG Hollands Midden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Inspiratiecongres Samen aan de slag met Positieve Gezondheid</dc:title>
  <dc:creator>Henriette Bertram</dc:creator>
  <cp:lastModifiedBy>Henriette Bertram</cp:lastModifiedBy>
  <cp:revision>27</cp:revision>
  <cp:lastPrinted>2019-11-13T07:07:37Z</cp:lastPrinted>
  <dcterms:created xsi:type="dcterms:W3CDTF">2019-11-06T15:31:01Z</dcterms:created>
  <dcterms:modified xsi:type="dcterms:W3CDTF">2019-11-13T07:11:50Z</dcterms:modified>
</cp:coreProperties>
</file>